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474D"/>
    <a:srgbClr val="2F2F2F"/>
    <a:srgbClr val="2E2E2E"/>
    <a:srgbClr val="4DA2C7"/>
    <a:srgbClr val="3E4C5B"/>
    <a:srgbClr val="BA8085"/>
    <a:srgbClr val="B97F84"/>
    <a:srgbClr val="3A4B59"/>
    <a:srgbClr val="A4757C"/>
    <a:srgbClr val="3D4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252" dt="2024-12-21T20:55:19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638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kaelan mcgowin" userId="61715dbac123ba2d" providerId="LiveId" clId="{7E7CB3C8-2D88-4BD2-9BD1-D9A3A53D64F0}"/>
    <pc:docChg chg="undo custSel modSld">
      <pc:chgData name="kaelan mcgowin" userId="61715dbac123ba2d" providerId="LiveId" clId="{7E7CB3C8-2D88-4BD2-9BD1-D9A3A53D64F0}" dt="2024-12-21T20:55:19.189" v="1620"/>
      <pc:docMkLst>
        <pc:docMk/>
      </pc:docMkLst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43890734" sldId="264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723996530" sldId="266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456229704" sldId="27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518578374" sldId="27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369203459" sldId="278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384247712" sldId="27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101691656" sldId="28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041111393" sldId="28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37402601" sldId="28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657566449" sldId="283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037727675" sldId="285"/>
        </pc:sldMkLst>
      </pc:sldChg>
      <pc:sldChg chg="delSp mod modTransition">
        <pc:chgData name="kaelan mcgowin" userId="61715dbac123ba2d" providerId="LiveId" clId="{7E7CB3C8-2D88-4BD2-9BD1-D9A3A53D64F0}" dt="2024-12-21T20:48:40.180" v="1482"/>
        <pc:sldMkLst>
          <pc:docMk/>
          <pc:sldMk cId="3487364187" sldId="286"/>
        </pc:sldMkLst>
        <pc:spChg chg="del">
          <ac:chgData name="kaelan mcgowin" userId="61715dbac123ba2d" providerId="LiveId" clId="{7E7CB3C8-2D88-4BD2-9BD1-D9A3A53D64F0}" dt="2024-12-21T16:47:47.627" v="0" actId="478"/>
          <ac:spMkLst>
            <pc:docMk/>
            <pc:sldMk cId="3487364187" sldId="286"/>
            <ac:spMk id="2" creationId="{94AF7843-4C87-2891-05ED-2FD1AC363379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724306817" sldId="28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7447334" sldId="28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824890281" sldId="29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499818263" sldId="29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220389483" sldId="295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725090165" sldId="296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361083677" sldId="29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415293658" sldId="298"/>
        </pc:sldMkLst>
      </pc:sldChg>
      <pc:sldChg chg="addSp delSp modSp mod modTransition delAnim modAnim">
        <pc:chgData name="kaelan mcgowin" userId="61715dbac123ba2d" providerId="LiveId" clId="{7E7CB3C8-2D88-4BD2-9BD1-D9A3A53D64F0}" dt="2024-12-21T20:48:40.180" v="1482"/>
        <pc:sldMkLst>
          <pc:docMk/>
          <pc:sldMk cId="497070582" sldId="299"/>
        </pc:sldMkLst>
        <pc:spChg chg="add del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2" creationId="{339F9801-2E0F-108D-BA90-B66238FCF361}"/>
          </ac:spMkLst>
        </pc:spChg>
        <pc:spChg chg="add del mod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3" creationId="{04BB4115-750B-7A4C-236A-DE4C59392787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227735067" sldId="30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40083161" sldId="301"/>
        </pc:sldMkLst>
      </pc:sldChg>
      <pc:sldChg chg="addSp delSp modSp mod modTransition modAnim">
        <pc:chgData name="kaelan mcgowin" userId="61715dbac123ba2d" providerId="LiveId" clId="{7E7CB3C8-2D88-4BD2-9BD1-D9A3A53D64F0}" dt="2024-12-21T20:48:58.776" v="1483"/>
        <pc:sldMkLst>
          <pc:docMk/>
          <pc:sldMk cId="3106406389" sldId="302"/>
        </pc:sldMkLst>
        <pc:spChg chg="add mod">
          <ac:chgData name="kaelan mcgowin" userId="61715dbac123ba2d" providerId="LiveId" clId="{7E7CB3C8-2D88-4BD2-9BD1-D9A3A53D64F0}" dt="2024-12-21T20:21:18.900" v="1339" actId="1076"/>
          <ac:spMkLst>
            <pc:docMk/>
            <pc:sldMk cId="3106406389" sldId="302"/>
            <ac:spMk id="2" creationId="{C2F70628-3742-E49E-F9AD-3D2CB9390236}"/>
          </ac:spMkLst>
        </pc:spChg>
        <pc:spChg chg="add del">
          <ac:chgData name="kaelan mcgowin" userId="61715dbac123ba2d" providerId="LiveId" clId="{7E7CB3C8-2D88-4BD2-9BD1-D9A3A53D64F0}" dt="2024-12-21T20:21:32.213" v="1341" actId="11529"/>
          <ac:spMkLst>
            <pc:docMk/>
            <pc:sldMk cId="3106406389" sldId="302"/>
            <ac:spMk id="4" creationId="{A0491C8D-075E-15D8-9BC5-9A7DEEE9E737}"/>
          </ac:spMkLst>
        </pc:spChg>
        <pc:spChg chg="add mod">
          <ac:chgData name="kaelan mcgowin" userId="61715dbac123ba2d" providerId="LiveId" clId="{7E7CB3C8-2D88-4BD2-9BD1-D9A3A53D64F0}" dt="2024-12-21T20:22:35.388" v="1349" actId="207"/>
          <ac:spMkLst>
            <pc:docMk/>
            <pc:sldMk cId="3106406389" sldId="302"/>
            <ac:spMk id="5" creationId="{56F5DE24-2351-0AD0-D29C-26C897551213}"/>
          </ac:spMkLst>
        </pc:spChg>
        <pc:spChg chg="add del">
          <ac:chgData name="kaelan mcgowin" userId="61715dbac123ba2d" providerId="LiveId" clId="{7E7CB3C8-2D88-4BD2-9BD1-D9A3A53D64F0}" dt="2024-12-21T20:23:04.688" v="1351" actId="11529"/>
          <ac:spMkLst>
            <pc:docMk/>
            <pc:sldMk cId="3106406389" sldId="302"/>
            <ac:spMk id="7" creationId="{22A2F1F8-98C7-782A-E832-6E8D6733B366}"/>
          </ac:spMkLst>
        </pc:spChg>
        <pc:spChg chg="add mod">
          <ac:chgData name="kaelan mcgowin" userId="61715dbac123ba2d" providerId="LiveId" clId="{7E7CB3C8-2D88-4BD2-9BD1-D9A3A53D64F0}" dt="2024-12-21T20:24:12.796" v="1366" actId="208"/>
          <ac:spMkLst>
            <pc:docMk/>
            <pc:sldMk cId="3106406389" sldId="302"/>
            <ac:spMk id="8" creationId="{83FE2FFF-64FD-B8C7-8A6A-154D6CB99B6F}"/>
          </ac:spMkLst>
        </pc:spChg>
        <pc:spChg chg="add mod">
          <ac:chgData name="kaelan mcgowin" userId="61715dbac123ba2d" providerId="LiveId" clId="{7E7CB3C8-2D88-4BD2-9BD1-D9A3A53D64F0}" dt="2024-12-21T20:24:38.355" v="1373" actId="208"/>
          <ac:spMkLst>
            <pc:docMk/>
            <pc:sldMk cId="3106406389" sldId="302"/>
            <ac:spMk id="9" creationId="{0AF3B8A6-3D85-0774-DC02-82A25317EB16}"/>
          </ac:spMkLst>
        </pc:spChg>
        <pc:spChg chg="add mod">
          <ac:chgData name="kaelan mcgowin" userId="61715dbac123ba2d" providerId="LiveId" clId="{7E7CB3C8-2D88-4BD2-9BD1-D9A3A53D64F0}" dt="2024-12-21T20:24:42.518" v="1375"/>
          <ac:spMkLst>
            <pc:docMk/>
            <pc:sldMk cId="3106406389" sldId="302"/>
            <ac:spMk id="10" creationId="{E8F728C7-7F32-6D31-24D4-10BD4FDE6971}"/>
          </ac:spMkLst>
        </pc:spChg>
        <pc:spChg chg="add mod">
          <ac:chgData name="kaelan mcgowin" userId="61715dbac123ba2d" providerId="LiveId" clId="{7E7CB3C8-2D88-4BD2-9BD1-D9A3A53D64F0}" dt="2024-12-21T20:25:12.852" v="1383" actId="1076"/>
          <ac:spMkLst>
            <pc:docMk/>
            <pc:sldMk cId="3106406389" sldId="302"/>
            <ac:spMk id="11" creationId="{C4070E08-E369-57FC-15DF-C9E4ED5CFD3C}"/>
          </ac:spMkLst>
        </pc:spChg>
        <pc:spChg chg="add mod">
          <ac:chgData name="kaelan mcgowin" userId="61715dbac123ba2d" providerId="LiveId" clId="{7E7CB3C8-2D88-4BD2-9BD1-D9A3A53D64F0}" dt="2024-12-21T20:25:01.844" v="1379" actId="1076"/>
          <ac:spMkLst>
            <pc:docMk/>
            <pc:sldMk cId="3106406389" sldId="302"/>
            <ac:spMk id="12" creationId="{1322D5B1-511F-9330-840C-C898BCE4682B}"/>
          </ac:spMkLst>
        </pc:spChg>
        <pc:spChg chg="add mod">
          <ac:chgData name="kaelan mcgowin" userId="61715dbac123ba2d" providerId="LiveId" clId="{7E7CB3C8-2D88-4BD2-9BD1-D9A3A53D64F0}" dt="2024-12-21T20:26:22.527" v="1400"/>
          <ac:spMkLst>
            <pc:docMk/>
            <pc:sldMk cId="3106406389" sldId="302"/>
            <ac:spMk id="13" creationId="{ECAB4F70-5A8D-918D-8FC0-97C939884EC9}"/>
          </ac:spMkLst>
        </pc:sp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18" creationId="{D594DE32-50A1-2DF0-65AE-AD6F8E9A2D94}"/>
          </ac:picMkLst>
        </pc:pic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20" creationId="{EFB919D7-382B-F3C5-E915-D11442830407}"/>
          </ac:picMkLst>
        </pc:picChg>
        <pc:picChg chg="mod">
          <ac:chgData name="kaelan mcgowin" userId="61715dbac123ba2d" providerId="LiveId" clId="{7E7CB3C8-2D88-4BD2-9BD1-D9A3A53D64F0}" dt="2024-12-21T20:25:04.480" v="1381" actId="1076"/>
          <ac:picMkLst>
            <pc:docMk/>
            <pc:sldMk cId="3106406389" sldId="302"/>
            <ac:picMk id="22" creationId="{74F48606-FEF3-B165-5616-DE1570ECEFEE}"/>
          </ac:picMkLst>
        </pc:picChg>
      </pc:sldChg>
      <pc:sldChg chg="addSp delSp modSp mod modTransition modAnim">
        <pc:chgData name="kaelan mcgowin" userId="61715dbac123ba2d" providerId="LiveId" clId="{7E7CB3C8-2D88-4BD2-9BD1-D9A3A53D64F0}" dt="2024-12-21T20:55:19.189" v="1620"/>
        <pc:sldMkLst>
          <pc:docMk/>
          <pc:sldMk cId="3756817448" sldId="303"/>
        </pc:sldMkLst>
        <pc:spChg chg="add mod">
          <ac:chgData name="kaelan mcgowin" userId="61715dbac123ba2d" providerId="LiveId" clId="{7E7CB3C8-2D88-4BD2-9BD1-D9A3A53D64F0}" dt="2024-12-21T20:14:32.879" v="1325" actId="20577"/>
          <ac:spMkLst>
            <pc:docMk/>
            <pc:sldMk cId="3756817448" sldId="303"/>
            <ac:spMk id="4" creationId="{AB4F27FE-7807-C438-C311-D9E43BF4F2C5}"/>
          </ac:spMkLst>
        </pc:spChg>
        <pc:spChg chg="add mod">
          <ac:chgData name="kaelan mcgowin" userId="61715dbac123ba2d" providerId="LiveId" clId="{7E7CB3C8-2D88-4BD2-9BD1-D9A3A53D64F0}" dt="2024-12-21T20:51:47.673" v="1538" actId="1038"/>
          <ac:spMkLst>
            <pc:docMk/>
            <pc:sldMk cId="3756817448" sldId="303"/>
            <ac:spMk id="7" creationId="{51232CA4-5C25-7515-E898-FF5320274577}"/>
          </ac:spMkLst>
        </pc:spChg>
        <pc:spChg chg="add mod">
          <ac:chgData name="kaelan mcgowin" userId="61715dbac123ba2d" providerId="LiveId" clId="{7E7CB3C8-2D88-4BD2-9BD1-D9A3A53D64F0}" dt="2024-12-21T20:51:07.928" v="1515"/>
          <ac:spMkLst>
            <pc:docMk/>
            <pc:sldMk cId="3756817448" sldId="303"/>
            <ac:spMk id="11" creationId="{FD7F862F-4E3E-62F7-41C8-7B8A7F9297C2}"/>
          </ac:spMkLst>
        </pc:spChg>
        <pc:spChg chg="add mod ord">
          <ac:chgData name="kaelan mcgowin" userId="61715dbac123ba2d" providerId="LiveId" clId="{7E7CB3C8-2D88-4BD2-9BD1-D9A3A53D64F0}" dt="2024-12-21T20:54:00.212" v="1595" actId="1076"/>
          <ac:spMkLst>
            <pc:docMk/>
            <pc:sldMk cId="3756817448" sldId="303"/>
            <ac:spMk id="12" creationId="{A5C13043-61E2-7EA9-0C01-DBFBB26DA7DE}"/>
          </ac:spMkLst>
        </pc:spChg>
        <pc:grpChg chg="add del mod">
          <ac:chgData name="kaelan mcgowin" userId="61715dbac123ba2d" providerId="LiveId" clId="{7E7CB3C8-2D88-4BD2-9BD1-D9A3A53D64F0}" dt="2024-12-21T20:29:23.756" v="1413" actId="165"/>
          <ac:grpSpMkLst>
            <pc:docMk/>
            <pc:sldMk cId="3756817448" sldId="303"/>
            <ac:grpSpMk id="2" creationId="{AFC1FE80-7B72-1560-96B0-D7A446718DC6}"/>
          </ac:grpSpMkLst>
        </pc:grpChg>
        <pc:grpChg chg="add mod">
          <ac:chgData name="kaelan mcgowin" userId="61715dbac123ba2d" providerId="LiveId" clId="{7E7CB3C8-2D88-4BD2-9BD1-D9A3A53D64F0}" dt="2024-12-21T20:50:48.540" v="1500" actId="164"/>
          <ac:grpSpMkLst>
            <pc:docMk/>
            <pc:sldMk cId="3756817448" sldId="303"/>
            <ac:grpSpMk id="8" creationId="{E476C1F5-64F6-CBAD-156A-7942B535F13B}"/>
          </ac:grpSpMkLst>
        </pc:grpChg>
        <pc:grpChg chg="add mod">
          <ac:chgData name="kaelan mcgowin" userId="61715dbac123ba2d" providerId="LiveId" clId="{7E7CB3C8-2D88-4BD2-9BD1-D9A3A53D64F0}" dt="2024-12-21T20:51:47.673" v="1538" actId="1038"/>
          <ac:grpSpMkLst>
            <pc:docMk/>
            <pc:sldMk cId="3756817448" sldId="303"/>
            <ac:grpSpMk id="9" creationId="{C94EAF12-50F0-1FAD-BACE-2060F46C0EF7}"/>
          </ac:grpSpMkLst>
        </pc:grpChg>
        <pc:picChg chg="add mod">
          <ac:chgData name="kaelan mcgowin" userId="61715dbac123ba2d" providerId="LiveId" clId="{7E7CB3C8-2D88-4BD2-9BD1-D9A3A53D64F0}" dt="2024-12-21T20:51:07.928" v="1515"/>
          <ac:picMkLst>
            <pc:docMk/>
            <pc:sldMk cId="3756817448" sldId="303"/>
            <ac:picMk id="10" creationId="{621F7AB8-E8F4-E508-3605-640D0565E8CB}"/>
          </ac:picMkLst>
        </pc:picChg>
        <pc:picChg chg="add mod topLvl">
          <ac:chgData name="kaelan mcgowin" userId="61715dbac123ba2d" providerId="LiveId" clId="{7E7CB3C8-2D88-4BD2-9BD1-D9A3A53D64F0}" dt="2024-12-21T20:53:35.954" v="1561" actId="1076"/>
          <ac:picMkLst>
            <pc:docMk/>
            <pc:sldMk cId="3756817448" sldId="303"/>
            <ac:picMk id="1026" creationId="{EB434167-354E-5625-7729-219927EB9A74}"/>
          </ac:picMkLst>
        </pc:picChg>
        <pc:picChg chg="add del mod topLvl">
          <ac:chgData name="kaelan mcgowin" userId="61715dbac123ba2d" providerId="LiveId" clId="{7E7CB3C8-2D88-4BD2-9BD1-D9A3A53D64F0}" dt="2024-12-21T20:51:47.673" v="1538" actId="1038"/>
          <ac:picMkLst>
            <pc:docMk/>
            <pc:sldMk cId="3756817448" sldId="303"/>
            <ac:picMk id="1028" creationId="{E2739506-589E-F045-D444-AB6C600B8CD4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A01B5-FAD0-4330-94EC-01965A525AEB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DDD8-6F9A-422A-8E7C-28FD440B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8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DDD8-6F9A-422A-8E7C-28FD440BD8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70628-3742-E49E-F9AD-3D2CB9390236}"/>
              </a:ext>
            </a:extLst>
          </p:cNvPr>
          <p:cNvSpPr txBox="1"/>
          <p:nvPr/>
        </p:nvSpPr>
        <p:spPr>
          <a:xfrm>
            <a:off x="6034183" y="4551686"/>
            <a:ext cx="5819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 from mobile game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displayed direction within time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‘up’, go up. If ‘down’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‘not up’, you choose any direction that’s NOT up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6F5DE24-2351-0AD0-D29C-26C897551213}"/>
              </a:ext>
            </a:extLst>
          </p:cNvPr>
          <p:cNvSpPr/>
          <p:nvPr/>
        </p:nvSpPr>
        <p:spPr>
          <a:xfrm>
            <a:off x="6789174" y="1072942"/>
            <a:ext cx="225989" cy="262262"/>
          </a:xfrm>
          <a:prstGeom prst="upArrow">
            <a:avLst/>
          </a:prstGeom>
          <a:solidFill>
            <a:srgbClr val="A4757C"/>
          </a:solidFill>
          <a:ln>
            <a:solidFill>
              <a:srgbClr val="3D4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3FE2FFF-64FD-B8C7-8A6A-154D6CB99B6F}"/>
              </a:ext>
            </a:extLst>
          </p:cNvPr>
          <p:cNvSpPr/>
          <p:nvPr/>
        </p:nvSpPr>
        <p:spPr>
          <a:xfrm rot="5400000">
            <a:off x="9342119" y="1866694"/>
            <a:ext cx="225989" cy="262262"/>
          </a:xfrm>
          <a:prstGeom prst="upArrow">
            <a:avLst/>
          </a:prstGeom>
          <a:solidFill>
            <a:srgbClr val="BA8085"/>
          </a:solidFill>
          <a:ln>
            <a:solidFill>
              <a:srgbClr val="3E4C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AF3B8A6-3D85-0774-DC02-82A25317EB16}"/>
              </a:ext>
            </a:extLst>
          </p:cNvPr>
          <p:cNvSpPr/>
          <p:nvPr/>
        </p:nvSpPr>
        <p:spPr>
          <a:xfrm rot="5400000">
            <a:off x="11361419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4070E08-E369-57FC-15DF-C9E4ED5CFD3C}"/>
              </a:ext>
            </a:extLst>
          </p:cNvPr>
          <p:cNvSpPr/>
          <p:nvPr/>
        </p:nvSpPr>
        <p:spPr>
          <a:xfrm rot="10800000">
            <a:off x="10864912" y="2662935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322D5B1-511F-9330-840C-C898BCE4682B}"/>
              </a:ext>
            </a:extLst>
          </p:cNvPr>
          <p:cNvSpPr/>
          <p:nvPr/>
        </p:nvSpPr>
        <p:spPr>
          <a:xfrm rot="16200000">
            <a:off x="10365770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What words can convey | MIT News | Massachusetts Institute of Technology">
            <a:extLst>
              <a:ext uri="{FF2B5EF4-FFF2-40B4-BE49-F238E27FC236}">
                <a16:creationId xmlns:a16="http://schemas.microsoft.com/office/drawing/2014/main" id="{EB434167-354E-5625-7729-219927EB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6833" l="6667" r="92556">
                        <a14:foregroundMark x1="11778" y1="29833" x2="6667" y2="47167"/>
                        <a14:foregroundMark x1="6667" y1="47167" x2="9556" y2="54167"/>
                        <a14:foregroundMark x1="24556" y1="10333" x2="56667" y2="6667"/>
                        <a14:foregroundMark x1="56667" y1="6667" x2="79333" y2="11667"/>
                        <a14:foregroundMark x1="89556" y1="27667" x2="92556" y2="51000"/>
                        <a14:foregroundMark x1="92556" y1="51000" x2="90222" y2="57833"/>
                        <a14:foregroundMark x1="33556" y1="90667" x2="17111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58" y="15240"/>
            <a:ext cx="4552814" cy="30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F27FE-7807-C438-C311-D9E43BF4F2C5}"/>
              </a:ext>
            </a:extLst>
          </p:cNvPr>
          <p:cNvSpPr txBox="1"/>
          <p:nvPr/>
        </p:nvSpPr>
        <p:spPr>
          <a:xfrm>
            <a:off x="6248400" y="4943716"/>
            <a:ext cx="581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game is made for the purpose of testing the players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is becoming more of a widespread language, so it’s a nice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add your own dictionary and set your own time to further test yourself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EAF12-50F0-1FAD-BACE-2060F46C0EF7}"/>
              </a:ext>
            </a:extLst>
          </p:cNvPr>
          <p:cNvGrpSpPr/>
          <p:nvPr/>
        </p:nvGrpSpPr>
        <p:grpSpPr>
          <a:xfrm>
            <a:off x="12796180" y="2295767"/>
            <a:ext cx="2647949" cy="2647949"/>
            <a:chOff x="12674260" y="2295767"/>
            <a:chExt cx="2647949" cy="2647949"/>
          </a:xfrm>
        </p:grpSpPr>
        <p:pic>
          <p:nvPicPr>
            <p:cNvPr id="102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E2739506-589E-F045-D444-AB6C600B8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260" y="2295767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232CA4-5C25-7515-E898-FF5320274577}"/>
                </a:ext>
              </a:extLst>
            </p:cNvPr>
            <p:cNvSpPr txBox="1"/>
            <p:nvPr/>
          </p:nvSpPr>
          <p:spPr>
            <a:xfrm>
              <a:off x="13516736" y="2980678"/>
              <a:ext cx="5764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dirty="0"/>
                <a:t>火星人</a:t>
              </a:r>
              <a:endParaRPr lang="en-US" sz="1000" dirty="0"/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5C13043-61E2-7EA9-0C01-DBFBB26DA7DE}"/>
              </a:ext>
            </a:extLst>
          </p:cNvPr>
          <p:cNvSpPr/>
          <p:nvPr/>
        </p:nvSpPr>
        <p:spPr>
          <a:xfrm>
            <a:off x="12688626" y="157316"/>
            <a:ext cx="1651522" cy="93113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don’t speak English</a:t>
            </a:r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243 L 0.00677 0.02453 C 0.00469 0.02106 0.00274 0.01713 0.00052 0.01435 C -0.00846 0.0037 -0.00911 0.00648 -0.02018 0.00555 C -0.02617 0.00648 -0.03242 0.00578 -0.03828 0.00879 C -0.04244 0.01111 -0.04948 0.02106 -0.04948 0.02129 C -0.04974 0.02222 -0.04987 0.02338 -0.05013 0.0243 C -0.05052 0.02569 -0.05091 0.0287 -0.05143 0.02778 C -0.05312 0.02477 -0.05351 0.02037 -0.05455 0.01666 C -0.05494 0.01504 -0.05859 0.0037 -0.0595 0.00208 C -0.0608 2.22222E-6 -0.06237 -0.00116 -0.06393 -0.00232 C -0.06757 -0.00533 -0.06914 -0.00556 -0.07265 -0.00672 C -0.07981 -0.0044 -0.08463 -0.00579 -0.08958 0.00208 C -0.09075 0.00416 -0.09166 0.00648 -0.09271 0.00879 C -0.09583 0.02291 -0.0914 0.0037 -0.09635 0.02338 C -0.09674 0.0243 -0.09661 0.02569 -0.097 0.02662 C -0.09752 0.02778 -0.0983 0.02801 -0.09896 0.02893 C -0.10104 0.02222 -0.10182 0.01366 -0.10521 0.00879 C -0.10911 0.00301 -0.10937 0.00231 -0.1151 -0.00232 C -0.11627 -0.00324 -0.12369 -0.00648 -0.12448 -0.00672 C -0.12721 -0.00625 -0.14088 -0.00672 -0.14518 2.22222E-6 C -0.14713 0.00301 -0.14791 0.0081 -0.14948 0.01203 C -0.15573 0.02801 -0.15247 0.01597 -0.15573 0.02986 C -0.15742 0.02106 -0.1569 0.02384 -0.1608 0.00879 C -0.16341 -0.00139 -0.16458 -0.00648 -0.16888 -0.01459 C -0.17057 -0.01783 -0.17226 -0.02153 -0.17448 -0.02338 C -0.1776 -0.02639 -0.18125 -0.02709 -0.1845 -0.02894 C -0.1914 -0.02662 -0.20781 -0.02315 -0.21575 -0.01459 C -0.21966 -0.01042 -0.22122 -0.00371 -0.22396 0.00208 C -0.22448 0.00347 -0.22526 0.00416 -0.22578 0.00555 C -0.22656 0.00717 -0.22695 0.00926 -0.2276 0.01111 C -0.22825 0.0125 -0.2289 0.01389 -0.22955 0.01551 C -0.23099 0.01898 -0.23086 0.01967 -0.23268 0.02338 C -0.2332 0.02453 -0.23385 0.02546 -0.2345 0.02662 L -0.23515 0.02778 C -0.23672 0.02014 -0.2375 0.01296 -0.2401 0.00648 C -0.24192 0.00231 -0.24622 -0.00185 -0.2483 -0.00347 C -0.24843 -0.00371 -0.25833 -0.00949 -0.26015 -0.01019 C -0.26237 -0.01088 -0.26471 -0.01088 -0.26705 -0.01134 C -0.28112 -0.0088 -0.28359 -0.01435 -0.2901 0.01551 L -0.29453 0.03565 C -0.29375 0.02106 -0.29336 0.02569 -0.29583 0.00995 C -0.29609 0.0081 -0.29622 0.00578 -0.297 0.0044 C -0.29843 0.00162 -0.30039 2.22222E-6 -0.30208 -0.00232 C -0.30351 -0.0044 -0.30468 -0.00741 -0.30638 -0.00903 C -0.31146 -0.01412 -0.31784 -0.01644 -0.3233 -0.01898 C -0.32864 -0.01065 -0.32864 -0.01204 -0.33203 -0.00232 C -0.33385 0.00301 -0.33294 0.00231 -0.3345 0.00879 C -0.33489 0.00995 -0.33541 0.01088 -0.3358 0.01203 C -0.33672 0.01551 -0.3375 0.01875 -0.33828 0.02222 C -0.3401 0.03055 -0.3375 0.02291 -0.3401 0.02986 C -0.34218 0.02083 -0.34336 0.01041 -0.3483 0.0044 C -0.34987 0.00231 -0.35208 0.00231 -0.3539 0.00092 C -0.36549 -0.00695 -0.36875 -0.01134 -0.38073 -0.01574 C -0.38346 -0.01667 -0.38619 -0.01644 -0.38893 -0.0169 C -0.39062 -0.01597 -0.39244 -0.01644 -0.39388 -0.01459 C -0.39635 -0.01134 -0.39817 -0.00672 -0.40013 -0.00232 C -0.4069 0.0125 -0.40625 0.01111 -0.41015 0.02338 C -0.41224 0.02222 -0.41458 0.02199 -0.4164 0.01991 C -0.42851 0.00602 -0.40898 0.00879 -0.43333 -0.00556 C -0.44088 -0.01019 -0.43567 -0.00764 -0.44896 -0.01134 C -0.45521 -0.00834 -0.46172 -0.00695 -0.46771 -0.00232 C -0.46901 -0.00116 -0.47474 0.01643 -0.47513 0.01782 C -0.47539 0.01921 -0.47552 0.0206 -0.47578 0.02222 C -0.47591 0.02338 -0.47617 0.02662 -0.47643 0.02546 C -0.47747 0.02129 -0.47734 0.01643 -0.47825 0.01203 C -0.47994 0.0044 -0.48346 -0.00672 -0.48698 -0.01227 C -0.4888 -0.01528 -0.49101 -0.01713 -0.49323 -0.01898 C -0.4957 -0.02107 -0.4983 -0.02199 -0.50078 -0.02338 C -0.5056 -0.02246 -0.51041 -0.02176 -0.5151 -0.02014 C -0.51731 -0.01945 -0.51927 -0.01806 -0.52135 -0.0169 C -0.52356 -0.01551 -0.52591 -0.01366 -0.5276 -0.01134 C -0.52942 -0.0088 -0.53125 -0.00648 -0.53268 -0.00347 C -0.53411 -0.00047 -0.53737 0.01065 -0.53828 0.01435 C -0.53854 0.01574 -0.53854 0.01736 -0.53893 0.01875 C -0.54349 0.04074 -0.53763 0.00995 -0.54075 0.02662 C -0.54062 0.02778 -0.53997 0.03102 -0.5401 0.02986 C -0.54088 0.02407 -0.54127 0.01782 -0.54271 0.01203 C -0.54362 0.00787 -0.54518 0.00416 -0.547 0.00092 C -0.54882 -0.00209 -0.55104 -0.00463 -0.55325 -0.00672 C -0.56653 -0.01968 -0.56432 -0.01759 -0.57578 -0.02246 C -0.58073 -0.0213 -0.58177 -0.02199 -0.58646 -0.0169 C -0.58737 -0.01574 -0.58815 -0.01412 -0.58893 -0.01227 C -0.59856 0.01018 -0.59205 -0.00509 -0.59583 0.00648 C -0.597 0.01041 -0.59804 0.01435 -0.59948 0.01782 C -0.60169 0.02291 -0.60091 0.0206 -0.60195 0.0243 " pathEditMode="relative" rAng="0" ptsTypes="AAAAAAAAAAAAAAAAAAAAAAAAAAAAAAAAAAAAAAAAAAAAAAAAAAAAAAAAAAAAAAAAAAAAAAAAAAAAAAAAAAAAAA">
                                      <p:cBhvr>
                                        <p:cTn id="6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787 L -0.12422 0.05185 C -0.15091 0.08032 -0.19375 0.11366 -0.23737 0.14445 C -0.28867 0.1794 -0.33047 0.20208 -0.36172 0.21482 L -0.50599 0.26991 " pathEditMode="relative" rAng="20340000" ptsTypes="AAA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366</Words>
  <Application>Microsoft Office PowerPoint</Application>
  <PresentationFormat>Widescreen</PresentationFormat>
  <Paragraphs>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微软雅黑 Light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2024-12-21T20:55:25Z</dcterms:modified>
</cp:coreProperties>
</file>